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15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9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2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0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1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09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1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1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11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B53F3-E7D4-4FE7-B839-E0647ADA3654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07690-0DDD-48A7-A63B-043EFAF0E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ulknerstrategicconsulting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aulkner Home\Desktop\IMG_05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88" y="0"/>
            <a:ext cx="88260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1" y="83403"/>
            <a:ext cx="457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Innovation Insights Exchange (</a:t>
            </a:r>
            <a:r>
              <a:rPr lang="en-US" sz="2400" dirty="0" err="1" smtClean="0"/>
              <a:t>IIeX</a:t>
            </a:r>
            <a:r>
              <a:rPr lang="en-US" sz="2400" dirty="0" smtClean="0"/>
              <a:t>) NA 2015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6367046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Sarah Faulkner, </a:t>
            </a:r>
            <a:r>
              <a:rPr lang="en-US" sz="1600" dirty="0" smtClean="0">
                <a:hlinkClick r:id="rId3"/>
              </a:rPr>
              <a:t>Faulkner Strategic Consulting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7236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Faulkner</dc:creator>
  <cp:lastModifiedBy>Sarah Faulkner</cp:lastModifiedBy>
  <cp:revision>4</cp:revision>
  <dcterms:created xsi:type="dcterms:W3CDTF">2015-06-18T20:41:38Z</dcterms:created>
  <dcterms:modified xsi:type="dcterms:W3CDTF">2015-06-18T20:45:10Z</dcterms:modified>
</cp:coreProperties>
</file>